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ker, Jessica" initials="EJ" lastIdx="2" clrIdx="0">
    <p:extLst>
      <p:ext uri="{19B8F6BF-5375-455C-9EA6-DF929625EA0E}">
        <p15:presenceInfo xmlns:p15="http://schemas.microsoft.com/office/powerpoint/2012/main" userId="S::Ecker.Jessica@danecounty.gov::b5c56920-ca9e-4266-8195-56852e6c2b87" providerId="AD"/>
      </p:ext>
    </p:extLst>
  </p:cmAuthor>
  <p:cmAuthor id="2" name="Kollenbroich, Erin" initials="KE" lastIdx="2" clrIdx="1">
    <p:extLst>
      <p:ext uri="{19B8F6BF-5375-455C-9EA6-DF929625EA0E}">
        <p15:presenceInfo xmlns:p15="http://schemas.microsoft.com/office/powerpoint/2012/main" userId="S::Kollenbroich.Erin@danecounty.gov::1e8a49b0-a98d-44c3-bf71-6ca8eb5d0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627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24" autoAdjust="0"/>
  </p:normalViewPr>
  <p:slideViewPr>
    <p:cSldViewPr snapToGrid="0">
      <p:cViewPr varScale="1">
        <p:scale>
          <a:sx n="37" d="100"/>
          <a:sy n="37" d="100"/>
        </p:scale>
        <p:origin x="78" y="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BA834-71B9-422A-BB68-6C2A2A0DF032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1F5D2-CC4A-4BBA-8382-288EC9E1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20D8-072D-463D-A693-0191155ED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13540-3BE4-4FA0-8467-8A370EC01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0ACFE-6105-4B42-AED2-AA471389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65327-944D-4187-9ACD-2994C147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67F5-6538-45B7-ADBD-93665507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733A-6B2A-4835-93AB-C939BD3A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51743-DD63-4006-9C84-7D3E2212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D23E-3546-4C2C-A0C3-8B754EEE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5BA3-384A-45F6-A385-360230CB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F6B4-A287-4127-B72A-D2FDD75C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5184B-8C40-4DD4-9E60-DC37B08D6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91A7C-64BB-4920-B46F-74BED9B9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532D6-C377-4072-A8D1-210B849E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EFA28-5D11-49E7-82A5-DDF5DD4C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9CCB4-1407-426F-940F-20EAB801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7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D38F-5536-4F11-A830-FC86E3E8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A02D-D059-4026-BEA8-96E41A1E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B98F-62C4-4D25-9948-65C2DEB5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D1D3-FF87-40F4-8CCD-198B5FCF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80C4-F0AD-47C9-8D9F-F1B1FA50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268B-8123-499D-BA3D-3DF53AC5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FAF3C-3D35-4459-BA6A-B769CB42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BCBE-FD4C-4445-AF61-D45E8559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D1E2D-5020-4635-BC0C-F3A6C12E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B660E-5A0D-4ADC-A7EA-C17AEE7F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0192-A7AC-46B1-B062-F11DACDD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5C1D-A141-42FC-BE30-C9F12B267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F9B41-31D9-4307-895B-D5610C27F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189FE-2E67-48E7-AAC8-43F792D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7ACCA-10F9-47F4-9381-2248FFDD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FEFDE-AACF-4CDC-9B18-83A8B54B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AC0A-13B1-47A4-9F2C-8AC6FA39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986F6-D3A2-42DD-82A4-4BB9A597F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88807-0E02-4216-BD8F-BF81EBF56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7EA8B-E1A9-442F-97D6-7DB924071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40EA8-7C44-4E34-8A1E-01B199F61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BEFAA-FFE3-46CC-A03E-AE7194FC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28370-D6B4-4957-B147-ACC6D8CC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99320-99E0-4091-A4B9-29D7275E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D461-0DFA-4BC8-9F03-F45CD240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CCA1E-41D6-4230-AE9B-EEA001A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6F0A4-E9AA-4F5A-87DE-92FC2847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986E5-4550-483C-9CD6-3DBB7A53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76DEB-C818-46C0-AED2-209BD395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B1D48-2C10-47B2-A2C7-3BE20BE8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AC5A0-D5A8-4C2B-8C89-9C44EBC1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1301-6007-475F-83F0-B46C5D4F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052F-3833-4C3B-B81A-76C9B7F7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83397-BC04-4B3A-8909-96915E63E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1351-C84D-49C5-BA0A-ECB86B19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C91E0-6840-48A5-A6C4-DB5B2642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01737-F0EB-45C3-AFBC-21D24425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BA12-5096-4CB8-ACB2-9C36F7DA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F4C57-573A-48A0-B60D-74559A729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40D1A-FCD5-491B-9112-58CB94AEA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842B7-5F60-4992-A8D4-989BD2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58E-1002-4CF5-950E-89FF5A93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22E8A-39FD-452C-AB5F-2CA3314F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4CC43-42B4-4C15-971C-0860E259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82DD9-D0F8-449F-8225-B37FCCE2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0E89D-4D79-40A9-87D5-A5CD5E7C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8E71-95E1-46DB-9CCE-CD9A5F4E5879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50D7-D502-4021-B854-5E432232C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772D-7590-4613-9D4F-8D3C16B36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D5BBE-DC1C-4FA8-9BA3-E34989D9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9BA362-86D2-4CAB-978A-2982BF6CFB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06" y="1178463"/>
            <a:ext cx="11638729" cy="50167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Dane Crisis Provider Network Fireside chat with ACC</a:t>
            </a:r>
          </a:p>
        </p:txBody>
      </p:sp>
      <p:pic>
        <p:nvPicPr>
          <p:cNvPr id="6" name="Picture 5" descr="A group of chairs in front of a fireplace">
            <a:extLst>
              <a:ext uri="{FF2B5EF4-FFF2-40B4-BE49-F238E27FC236}">
                <a16:creationId xmlns:a16="http://schemas.microsoft.com/office/drawing/2014/main" id="{6D7EA890-DC04-4703-A818-26A901189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022" y="3116429"/>
            <a:ext cx="4792830" cy="32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937" y="142936"/>
            <a:ext cx="775551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Housekeeping reminders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A00BC-1DBA-43BC-8377-877936A61EDB}"/>
              </a:ext>
            </a:extLst>
          </p:cNvPr>
          <p:cNvSpPr/>
          <p:nvPr/>
        </p:nvSpPr>
        <p:spPr>
          <a:xfrm>
            <a:off x="1014887" y="1393735"/>
            <a:ext cx="84471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All Webinars are recorded and saved to the DCPN webpage for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Encourage you to have your video on if you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There will be time for questions- please ensure that you are maintaining client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82655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937" y="142936"/>
            <a:ext cx="775551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DCPN August 2025 webinar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A00BC-1DBA-43BC-8377-877936A61EDB}"/>
              </a:ext>
            </a:extLst>
          </p:cNvPr>
          <p:cNvSpPr/>
          <p:nvPr/>
        </p:nvSpPr>
        <p:spPr>
          <a:xfrm>
            <a:off x="1014887" y="1393735"/>
            <a:ext cx="94208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 the end of this webinar, we hope that participants will understand…</a:t>
            </a: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why testifying can be helpful</a:t>
            </a: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what to expect when being asked to be a witness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how to best prepare for court</a:t>
            </a:r>
          </a:p>
        </p:txBody>
      </p:sp>
    </p:spTree>
    <p:extLst>
      <p:ext uri="{BB962C8B-B14F-4D97-AF65-F5344CB8AC3E}">
        <p14:creationId xmlns:p14="http://schemas.microsoft.com/office/powerpoint/2010/main" val="156705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938" y="469507"/>
            <a:ext cx="718176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But first, understanding the landscape of Chapter 51, 54, and 55 in Dane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E46C8-35DC-401E-81E6-07129C9F9485}"/>
              </a:ext>
            </a:extLst>
          </p:cNvPr>
          <p:cNvSpPr txBox="1"/>
          <p:nvPr/>
        </p:nvSpPr>
        <p:spPr>
          <a:xfrm>
            <a:off x="727504" y="1750185"/>
            <a:ext cx="4227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2025 there were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525 Probable Cause hearings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225 Final Hearings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160 Extensions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70 contested guardianship hearings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Image of the Madison State Capital taken with the Manona Terrace taken in the foreground. ">
            <a:extLst>
              <a:ext uri="{FF2B5EF4-FFF2-40B4-BE49-F238E27FC236}">
                <a16:creationId xmlns:a16="http://schemas.microsoft.com/office/drawing/2014/main" id="{E306526A-EC57-40D0-8CEA-C929DF8E3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122" y="2393998"/>
            <a:ext cx="6418965" cy="38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128</Words>
  <Application>Microsoft Office PowerPoint</Application>
  <PresentationFormat>Widescreen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Dane Crisis Provider Network Fireside chat with ACC</vt:lpstr>
      <vt:lpstr>Housekeeping reminders</vt:lpstr>
      <vt:lpstr>DCPN August 2025 webinar objectives</vt:lpstr>
      <vt:lpstr> But first, understanding the landscape of Chapter 51, 54, and 55 in Dane County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Ecker, Jessica</dc:creator>
  <cp:lastModifiedBy>Arnold, Dustin</cp:lastModifiedBy>
  <cp:revision>59</cp:revision>
  <dcterms:created xsi:type="dcterms:W3CDTF">2025-06-25T19:41:40Z</dcterms:created>
  <dcterms:modified xsi:type="dcterms:W3CDTF">2026-07-13T18:08:16Z</dcterms:modified>
</cp:coreProperties>
</file>