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62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ker, Jessica" initials="EJ" lastIdx="2" clrIdx="0">
    <p:extLst>
      <p:ext uri="{19B8F6BF-5375-455C-9EA6-DF929625EA0E}">
        <p15:presenceInfo xmlns:p15="http://schemas.microsoft.com/office/powerpoint/2012/main" userId="S::Ecker.Jessica@danecounty.gov::b5c56920-ca9e-4266-8195-56852e6c2b87" providerId="AD"/>
      </p:ext>
    </p:extLst>
  </p:cmAuthor>
  <p:cmAuthor id="2" name="Kollenbroich, Erin" initials="KE" lastIdx="3" clrIdx="1">
    <p:extLst>
      <p:ext uri="{19B8F6BF-5375-455C-9EA6-DF929625EA0E}">
        <p15:presenceInfo xmlns:p15="http://schemas.microsoft.com/office/powerpoint/2012/main" userId="S::Kollenbroich.Erin@danecounty.gov::1e8a49b0-a98d-44c3-bf71-6ca8eb5d02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627D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2803" autoAdjust="0"/>
  </p:normalViewPr>
  <p:slideViewPr>
    <p:cSldViewPr snapToGrid="0">
      <p:cViewPr varScale="1">
        <p:scale>
          <a:sx n="81" d="100"/>
          <a:sy n="81" d="100"/>
        </p:scale>
        <p:origin x="4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BA834-71B9-422A-BB68-6C2A2A0DF032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1F5D2-CC4A-4BBA-8382-288EC9E18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08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1F5D2-CC4A-4BBA-8382-288EC9E182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82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1F5D2-CC4A-4BBA-8382-288EC9E182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96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1F5D2-CC4A-4BBA-8382-288EC9E182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21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1F5D2-CC4A-4BBA-8382-288EC9E182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46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1F5D2-CC4A-4BBA-8382-288EC9E182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42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1F5D2-CC4A-4BBA-8382-288EC9E182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09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920D8-072D-463D-A693-0191155ED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113540-3BE4-4FA0-8467-8A370EC01F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0ACFE-6105-4B42-AED2-AA4713893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65327-944D-4187-9ACD-2994C147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967F5-6538-45B7-ADBD-93665507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81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733A-6B2A-4835-93AB-C939BD3AB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151743-DD63-4006-9C84-7D3E2212B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1D23E-3546-4C2C-A0C3-8B754EEE8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D5BA3-384A-45F6-A385-360230CB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3F6B4-A287-4127-B72A-D2FDD75C2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4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E5184B-8C40-4DD4-9E60-DC37B08D63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91A7C-64BB-4920-B46F-74BED9B9E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532D6-C377-4072-A8D1-210B849E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EFA28-5D11-49E7-82A5-DDF5DD4C0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9CCB4-1407-426F-940F-20EAB801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97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D38F-5536-4F11-A830-FC86E3E87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1A02D-D059-4026-BEA8-96E41A1E3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FB98F-62C4-4D25-9948-65C2DEB5C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2D1D3-FF87-40F4-8CCD-198B5FCF1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380C4-F0AD-47C9-8D9F-F1B1FA505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2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3268B-8123-499D-BA3D-3DF53AC5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FAF3C-3D35-4459-BA6A-B769CB422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BCBE-FD4C-4445-AF61-D45E85595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D1E2D-5020-4635-BC0C-F3A6C12E8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B660E-5A0D-4ADC-A7EA-C17AEE7F2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59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90192-A7AC-46B1-B062-F11DACDDA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55C1D-A141-42FC-BE30-C9F12B267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F9B41-31D9-4307-895B-D5610C27F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4189FE-2E67-48E7-AAC8-43F792DC7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7ACCA-10F9-47F4-9381-2248FFDD1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FEFDE-AACF-4CDC-9B18-83A8B54B4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4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7AC0A-13B1-47A4-9F2C-8AC6FA399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986F6-D3A2-42DD-82A4-4BB9A597F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88807-0E02-4216-BD8F-BF81EBF56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07EA8B-E1A9-442F-97D6-7DB924071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340EA8-7C44-4E34-8A1E-01B199F61A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0BEFAA-FFE3-46CC-A03E-AE7194FCE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928370-D6B4-4957-B147-ACC6D8CC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D99320-99E0-4091-A4B9-29D7275E1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6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ED461-0DFA-4BC8-9F03-F45CD2409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7CCA1E-41D6-4230-AE9B-EEA001AD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6F0A4-E9AA-4F5A-87DE-92FC28473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6986E5-4550-483C-9CD6-3DBB7A53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8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076DEB-C818-46C0-AED2-209BD395C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B1D48-2C10-47B2-A2C7-3BE20BE8F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AC5A0-D5A8-4C2B-8C89-9C44EBC1B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0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51301-6007-475F-83F0-B46C5D4FA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F052F-3833-4C3B-B81A-76C9B7F7D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583397-BC04-4B3A-8909-96915E63E6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71351-C84D-49C5-BA0A-ECB86B19B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C91E0-6840-48A5-A6C4-DB5B26422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501737-F0EB-45C3-AFBC-21D244254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64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2BA12-5096-4CB8-ACB2-9C36F7DA6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F4C57-573A-48A0-B60D-74559A729E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40D1A-FCD5-491B-9112-58CB94AEA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E842B7-5F60-4992-A8D4-989BD23D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3C58E-1002-4CF5-950E-89FF5A93B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22E8A-39FD-452C-AB5F-2CA3314F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6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A4CC43-42B4-4C15-971C-0860E2596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82DD9-D0F8-449F-8225-B37FCCE2D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0E89D-4D79-40A9-87D5-A5CD5E7CC3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18E71-95E1-46DB-9CCE-CD9A5F4E5879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850D7-D502-4021-B854-5E432232C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7772D-7590-4613-9D4F-8D3C16B369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BDCCD-3A9A-4B4A-98D9-25531402C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6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aneadrc.org/Dementia/Caregiver-Support" TargetMode="External"/><Relationship Id="rId4" Type="http://schemas.openxmlformats.org/officeDocument/2006/relationships/hyperlink" Target="https://care.nursing.wisc.edu/care-u-for-direct-care-staff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5D5BBE-DC1C-4FA8-9BA3-E34989D977A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41668" y="3222251"/>
            <a:ext cx="6471920" cy="3132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B9BA362-86D2-4CAB-978A-2982BF6CFBCC}"/>
              </a:ext>
            </a:extLst>
          </p:cNvPr>
          <p:cNvSpPr/>
          <p:nvPr/>
        </p:nvSpPr>
        <p:spPr>
          <a:xfrm>
            <a:off x="721806" y="1178463"/>
            <a:ext cx="11638729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n w="28575"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Dane Crisis Provider Network Fireside chat </a:t>
            </a:r>
          </a:p>
          <a:p>
            <a:r>
              <a:rPr lang="en-US" sz="4000" dirty="0">
                <a:ln w="28575"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With APS Dementia Specialists</a:t>
            </a:r>
            <a:br>
              <a:rPr lang="en-US" sz="4000" dirty="0">
                <a:ln w="28575"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endParaRPr lang="en-US" sz="4000" dirty="0">
              <a:ln w="28575">
                <a:noFill/>
              </a:ln>
              <a:solidFill>
                <a:schemeClr val="accent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n-US" sz="4000" dirty="0">
              <a:ln w="28575">
                <a:noFill/>
              </a:ln>
              <a:solidFill>
                <a:schemeClr val="accent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n-US" sz="4000" dirty="0">
              <a:ln w="28575">
                <a:noFill/>
              </a:ln>
              <a:solidFill>
                <a:schemeClr val="accent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n-US" sz="2000" b="1" dirty="0">
                <a:ln w="28575">
                  <a:noFill/>
                </a:ln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Date: </a:t>
            </a:r>
            <a:r>
              <a:rPr lang="en-US" sz="2000" dirty="0">
                <a:ln w="28575">
                  <a:noFill/>
                </a:ln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March 20, 2026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ln w="28575">
                  <a:noFill/>
                </a:ln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Topic: </a:t>
            </a:r>
            <a:r>
              <a:rPr lang="en-US" sz="2000" dirty="0">
                <a:ln w="28575">
                  <a:noFill/>
                </a:ln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Dementia and Crisis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ln w="28575">
                  <a:noFill/>
                </a:ln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Presenters: </a:t>
            </a:r>
            <a:r>
              <a:rPr lang="en-US" sz="2000" dirty="0">
                <a:ln w="28575">
                  <a:noFill/>
                </a:ln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Becky Geoghegan-Smith 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n w="28575">
                  <a:noFill/>
                </a:ln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Joy Schmidt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6E1B9C-9FFE-4318-9095-4F7082EE6A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272" y="3429000"/>
            <a:ext cx="5156728" cy="346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4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D3F00D-40CE-4B00-A07D-2A2A8BDEC40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41668" y="3222251"/>
            <a:ext cx="6471920" cy="3132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ED87E3-F132-4232-BB3A-125ABCEA13A3}"/>
              </a:ext>
            </a:extLst>
          </p:cNvPr>
          <p:cNvSpPr txBox="1"/>
          <p:nvPr/>
        </p:nvSpPr>
        <p:spPr>
          <a:xfrm>
            <a:off x="450937" y="142936"/>
            <a:ext cx="7755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Housekeeping reminders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1A00BC-1DBA-43BC-8377-877936A61EDB}"/>
              </a:ext>
            </a:extLst>
          </p:cNvPr>
          <p:cNvSpPr/>
          <p:nvPr/>
        </p:nvSpPr>
        <p:spPr>
          <a:xfrm>
            <a:off x="1014887" y="1393735"/>
            <a:ext cx="844716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All Webinars are recorded and saved to the DCPN webpage for reference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Encourage you to have your video on if you can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There will be time for questions- please ensure that you are maintaining client confidentiality</a:t>
            </a:r>
          </a:p>
        </p:txBody>
      </p:sp>
    </p:spTree>
    <p:extLst>
      <p:ext uri="{BB962C8B-B14F-4D97-AF65-F5344CB8AC3E}">
        <p14:creationId xmlns:p14="http://schemas.microsoft.com/office/powerpoint/2010/main" val="3826550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D3F00D-40CE-4B00-A07D-2A2A8BDEC40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41668" y="3222251"/>
            <a:ext cx="6471920" cy="3132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ED87E3-F132-4232-BB3A-125ABCEA13A3}"/>
              </a:ext>
            </a:extLst>
          </p:cNvPr>
          <p:cNvSpPr txBox="1"/>
          <p:nvPr/>
        </p:nvSpPr>
        <p:spPr>
          <a:xfrm>
            <a:off x="450937" y="142936"/>
            <a:ext cx="7755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DCPN March 2026 webinar objectives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1A00BC-1DBA-43BC-8377-877936A61EDB}"/>
              </a:ext>
            </a:extLst>
          </p:cNvPr>
          <p:cNvSpPr/>
          <p:nvPr/>
        </p:nvSpPr>
        <p:spPr>
          <a:xfrm>
            <a:off x="1014887" y="1393735"/>
            <a:ext cx="94208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At the end of this webinar, we hope that participants will understand…</a:t>
            </a:r>
          </a:p>
          <a:p>
            <a:pPr lvl="1"/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Different types of dementia</a:t>
            </a:r>
          </a:p>
          <a:p>
            <a:pPr lvl="1"/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How to tell if potentially dementia in someone with behavioral health needs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Ideas of how to support someone showing early signs of dementia</a:t>
            </a:r>
          </a:p>
          <a:p>
            <a:pPr lvl="1"/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Available resources</a:t>
            </a:r>
          </a:p>
          <a:p>
            <a:pPr lvl="1"/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/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050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D3F00D-40CE-4B00-A07D-2A2A8BDEC40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41668" y="3222251"/>
            <a:ext cx="6471920" cy="3132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9E5041-07EA-4F5D-9EEC-C1DD4AAB71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187" y="681037"/>
            <a:ext cx="9953625" cy="54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016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D3F00D-40CE-4B00-A07D-2A2A8BDEC40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41668" y="3222251"/>
            <a:ext cx="6471920" cy="3132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ED87E3-F132-4232-BB3A-125ABCEA13A3}"/>
              </a:ext>
            </a:extLst>
          </p:cNvPr>
          <p:cNvSpPr txBox="1"/>
          <p:nvPr/>
        </p:nvSpPr>
        <p:spPr>
          <a:xfrm>
            <a:off x="450938" y="469507"/>
            <a:ext cx="6664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Alzheimer’s data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99DE77-B86D-4C10-BC9A-CEB5DEBD46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5603" y="1166182"/>
            <a:ext cx="9200794" cy="522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85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D3F00D-40CE-4B00-A07D-2A2A8BDEC40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41668" y="3222251"/>
            <a:ext cx="6471920" cy="3132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ED87E3-F132-4232-BB3A-125ABCEA13A3}"/>
              </a:ext>
            </a:extLst>
          </p:cNvPr>
          <p:cNvSpPr txBox="1"/>
          <p:nvPr/>
        </p:nvSpPr>
        <p:spPr>
          <a:xfrm>
            <a:off x="593442" y="142936"/>
            <a:ext cx="7755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DCPN March 2026 links shared in the chat: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1A00BC-1DBA-43BC-8377-877936A61EDB}"/>
              </a:ext>
            </a:extLst>
          </p:cNvPr>
          <p:cNvSpPr/>
          <p:nvPr/>
        </p:nvSpPr>
        <p:spPr>
          <a:xfrm>
            <a:off x="1050513" y="1524248"/>
            <a:ext cx="9420884" cy="2303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the course of the webinar the following links wer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shared with participants: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https://care.nursing.wisc.edu/care-u-for-direct-care-staff/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https://www.daneadrc.org/Dementia/Caregiver-Support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https://www.daneadrc.org/documents/pdf/Resources/Caregiving/Memory-Cafes-ADRC-List.pdf</a:t>
            </a:r>
          </a:p>
          <a:p>
            <a:pPr lvl="1"/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/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169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189</Words>
  <Application>Microsoft Office PowerPoint</Application>
  <PresentationFormat>Widescreen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Segoe UI Semibold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Ecker, Jessica</dc:creator>
  <cp:lastModifiedBy>Kollenbroich, Erin</cp:lastModifiedBy>
  <cp:revision>72</cp:revision>
  <dcterms:created xsi:type="dcterms:W3CDTF">2025-06-25T19:41:40Z</dcterms:created>
  <dcterms:modified xsi:type="dcterms:W3CDTF">2026-03-25T16:27:51Z</dcterms:modified>
</cp:coreProperties>
</file>