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4" r:id="rId3"/>
    <p:sldId id="262" r:id="rId4"/>
    <p:sldId id="266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cker, Jessica" initials="EJ" lastIdx="2" clrIdx="0">
    <p:extLst>
      <p:ext uri="{19B8F6BF-5375-455C-9EA6-DF929625EA0E}">
        <p15:presenceInfo xmlns:p15="http://schemas.microsoft.com/office/powerpoint/2012/main" userId="S::Ecker.Jessica@danecounty.gov::b5c56920-ca9e-4266-8195-56852e6c2b87" providerId="AD"/>
      </p:ext>
    </p:extLst>
  </p:cmAuthor>
  <p:cmAuthor id="2" name="Kollenbroich, Erin" initials="KE" lastIdx="3" clrIdx="1">
    <p:extLst>
      <p:ext uri="{19B8F6BF-5375-455C-9EA6-DF929625EA0E}">
        <p15:presenceInfo xmlns:p15="http://schemas.microsoft.com/office/powerpoint/2012/main" userId="S::Kollenbroich.Erin@danecounty.gov::1e8a49b0-a98d-44c3-bf71-6ca8eb5d020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627D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38" autoAdjust="0"/>
    <p:restoredTop sz="82803" autoAdjust="0"/>
  </p:normalViewPr>
  <p:slideViewPr>
    <p:cSldViewPr snapToGrid="0">
      <p:cViewPr varScale="1">
        <p:scale>
          <a:sx n="104" d="100"/>
          <a:sy n="104" d="100"/>
        </p:scale>
        <p:origin x="7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BA834-71B9-422A-BB68-6C2A2A0DF032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21F5D2-CC4A-4BBA-8382-288EC9E18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908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1F5D2-CC4A-4BBA-8382-288EC9E1825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782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1F5D2-CC4A-4BBA-8382-288EC9E1825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6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1F5D2-CC4A-4BBA-8382-288EC9E1825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62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1F5D2-CC4A-4BBA-8382-288EC9E1825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246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21F5D2-CC4A-4BBA-8382-288EC9E1825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09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920D8-072D-463D-A693-0191155ED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113540-3BE4-4FA0-8467-8A370EC01F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0ACFE-6105-4B42-AED2-AA4713893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65327-944D-4187-9ACD-2994C1472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967F5-6538-45B7-ADBD-93665507D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081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0D38F-5536-4F11-A830-FC86E3E87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1A02D-D059-4026-BEA8-96E41A1E39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FB98F-62C4-4D25-9948-65C2DEB5C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2D1D3-FF87-40F4-8CCD-198B5FCF1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380C4-F0AD-47C9-8D9F-F1B1FA505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2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3268B-8123-499D-BA3D-3DF53AC5B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EFAF3C-3D35-4459-BA6A-B769CB422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4CBCBE-FD4C-4445-AF61-D45E85595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6D1E2D-5020-4635-BC0C-F3A6C12E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B660E-5A0D-4ADC-A7EA-C17AEE7F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359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90192-A7AC-46B1-B062-F11DACDDA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55C1D-A141-42FC-BE30-C9F12B267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0F9B41-31D9-4307-895B-D5610C27F4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189FE-2E67-48E7-AAC8-43F792DC7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D7ACCA-10F9-47F4-9381-2248FFDD1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5FEFDE-AACF-4CDC-9B18-83A8B54B4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347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7AC0A-13B1-47A4-9F2C-8AC6FA399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5986F6-D3A2-42DD-82A4-4BB9A597FF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988807-0E02-4216-BD8F-BF81EBF56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07EA8B-E1A9-442F-97D6-7DB9240718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340EA8-7C44-4E34-8A1E-01B199F61A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0BEFAA-FFE3-46CC-A03E-AE7194FCE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928370-D6B4-4957-B147-ACC6D8CCC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D99320-99E0-4091-A4B9-29D7275E1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68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ED461-0DFA-4BC8-9F03-F45CD2409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7CCA1E-41D6-4230-AE9B-EEA001ADE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6F0A4-E9AA-4F5A-87DE-92FC28473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6986E5-4550-483C-9CD6-3DBB7A536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985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076DEB-C818-46C0-AED2-209BD395C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B1D48-2C10-47B2-A2C7-3BE20BE8F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9AC5A0-D5A8-4C2B-8C89-9C44EBC1B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0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51301-6007-475F-83F0-B46C5D4FA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F052F-3833-4C3B-B81A-76C9B7F7D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583397-BC04-4B3A-8909-96915E63E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71351-C84D-49C5-BA0A-ECB86B19B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C91E0-6840-48A5-A6C4-DB5B26422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501737-F0EB-45C3-AFBC-21D244254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64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2BA12-5096-4CB8-ACB2-9C36F7DA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8F4C57-573A-48A0-B60D-74559A729E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0D1A-FCD5-491B-9112-58CB94AEA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E842B7-5F60-4992-A8D4-989BD23DF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73C58E-1002-4CF5-950E-89FF5A93B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922E8A-39FD-452C-AB5F-2CA3314FC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6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1733A-6B2A-4835-93AB-C939BD3AB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151743-DD63-4006-9C84-7D3E2212B6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1D23E-3546-4C2C-A0C3-8B754EEE8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BD5BA3-384A-45F6-A385-360230CB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3F6B4-A287-4127-B72A-D2FDD75C2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94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E5184B-8C40-4DD4-9E60-DC37B08D6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91A7C-64BB-4920-B46F-74BED9B9E0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532D6-C377-4072-A8D1-210B849EE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EFA28-5D11-49E7-82A5-DDF5DD4C0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9CCB4-1407-426F-940F-20EAB801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97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A4CC43-42B4-4C15-971C-0860E2596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782DD9-D0F8-449F-8225-B37FCCE2D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10E89D-4D79-40A9-87D5-A5CD5E7CC3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18E71-95E1-46DB-9CCE-CD9A5F4E5879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850D7-D502-4021-B854-5E432232CA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77772D-7590-4613-9D4F-8D3C16B369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BDCCD-3A9A-4B4A-98D9-25531402C9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862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7" Type="http://schemas.openxmlformats.org/officeDocument/2006/relationships/hyperlink" Target="mailto:Ffares@porchlightinc.or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Shelterwaitlist@porchlightinc.org" TargetMode="External"/><Relationship Id="rId5" Type="http://schemas.openxmlformats.org/officeDocument/2006/relationships/hyperlink" Target="https://danesos.org/" TargetMode="External"/><Relationship Id="rId4" Type="http://schemas.openxmlformats.org/officeDocument/2006/relationships/hyperlink" Target="https://care.nursing.wisc.edu/care-u-for-direct-care-staff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5D5BBE-DC1C-4FA8-9BA3-E34989D97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1668" y="3222251"/>
            <a:ext cx="6471920" cy="31329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B9BA362-86D2-4CAB-978A-2982BF6CFBC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1806" y="1178463"/>
            <a:ext cx="11638729" cy="417037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Dane Crisis Provider Network Fireside chat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with the new Men’s Shelter</a:t>
            </a:r>
            <a:br>
              <a:rPr kumimoji="0" lang="en-US" sz="4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</a:br>
            <a:endParaRPr kumimoji="0" lang="en-US" sz="4000" b="0" i="0" u="none" strike="noStrike" kern="1200" cap="none" spc="0" normalizeH="0" baseline="0" noProof="0" dirty="0">
              <a:ln w="28575"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 w="28575"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Date: </a:t>
            </a:r>
            <a:r>
              <a:rPr kumimoji="0" lang="en-US" sz="2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September 23, 2026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Topic: </a:t>
            </a:r>
            <a:r>
              <a:rPr kumimoji="0" lang="en-US" sz="2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Men’s Shelter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Presenters: </a:t>
            </a:r>
            <a:r>
              <a:rPr kumimoji="0" lang="en-US" sz="2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Fares </a:t>
            </a:r>
            <a:r>
              <a:rPr kumimoji="0" lang="en-US" sz="2000" b="0" i="0" u="none" strike="noStrike" kern="1200" cap="none" spc="0" normalizeH="0" baseline="0" noProof="0" dirty="0" err="1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Fares</a:t>
            </a:r>
            <a:r>
              <a:rPr kumimoji="0" lang="en-US" sz="2000" b="0" i="0" u="none" strike="noStrike" kern="1200" cap="none" spc="0" normalizeH="0" baseline="0" noProof="0" dirty="0">
                <a:ln w="28575"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and Patrick Duffie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6E1B9C-9FFE-4318-9095-4F7082EE6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5272" y="3429000"/>
            <a:ext cx="5156728" cy="34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46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D3F00D-40CE-4B00-A07D-2A2A8BDEC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1668" y="3222251"/>
            <a:ext cx="6471920" cy="313290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F7ED87E3-F132-4232-BB3A-125ABCEA13A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0937" y="142936"/>
            <a:ext cx="7755514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Housekeeping reminders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1A00BC-1DBA-43BC-8377-877936A61EDB}"/>
              </a:ext>
            </a:extLst>
          </p:cNvPr>
          <p:cNvSpPr/>
          <p:nvPr/>
        </p:nvSpPr>
        <p:spPr>
          <a:xfrm>
            <a:off x="1014887" y="1393735"/>
            <a:ext cx="84471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All Webinars are recorded and saved to the DCPN webpage for reference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Encourage you to have your video on if you can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There will be time for questions- please ensure that you are maintaining client confidentiality</a:t>
            </a:r>
          </a:p>
        </p:txBody>
      </p:sp>
    </p:spTree>
    <p:extLst>
      <p:ext uri="{BB962C8B-B14F-4D97-AF65-F5344CB8AC3E}">
        <p14:creationId xmlns:p14="http://schemas.microsoft.com/office/powerpoint/2010/main" val="3826550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D3F00D-40CE-4B00-A07D-2A2A8BDEC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1668" y="3222251"/>
            <a:ext cx="6471920" cy="313290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F7ED87E3-F132-4232-BB3A-125ABCEA13A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0937" y="142936"/>
            <a:ext cx="7755514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DCPN September 2026 webinar objectives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1A00BC-1DBA-43BC-8377-877936A61EDB}"/>
              </a:ext>
            </a:extLst>
          </p:cNvPr>
          <p:cNvSpPr/>
          <p:nvPr/>
        </p:nvSpPr>
        <p:spPr>
          <a:xfrm>
            <a:off x="1014887" y="1393735"/>
            <a:ext cx="94208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At the end of this webinar, we hope that participants will understand…</a:t>
            </a: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How to connect someone you are supporting to the men’s shelter</a:t>
            </a: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 How to best partner with the shelter</a:t>
            </a: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5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D3F00D-40CE-4B00-A07D-2A2A8BDEC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1668" y="3222251"/>
            <a:ext cx="6471920" cy="3132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B9B66B-6027-492F-9947-05BBE9C34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Men’s Shelter on Bartillion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C5AFEC-CBBE-4EA2-8666-B8643E161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Located at 1904 Bartillion Dr</a:t>
            </a:r>
          </a:p>
          <a:p>
            <a:r>
              <a:rPr lang="en-US" dirty="0"/>
              <a:t>Opened on 9/1/26</a:t>
            </a:r>
          </a:p>
          <a:p>
            <a:r>
              <a:rPr lang="en-US" dirty="0"/>
              <a:t>250 beds across 6 dormitory spaces</a:t>
            </a:r>
          </a:p>
          <a:p>
            <a:r>
              <a:rPr lang="en-US" dirty="0"/>
              <a:t>Prioritizes access for the most vulnerable individuals.</a:t>
            </a:r>
          </a:p>
          <a:p>
            <a:r>
              <a:rPr lang="en-US" dirty="0"/>
              <a:t>Waitlist and Referral process are connected to Street Outreach and Day Shelter staff. </a:t>
            </a:r>
          </a:p>
        </p:txBody>
      </p:sp>
      <p:pic>
        <p:nvPicPr>
          <p:cNvPr id="8" name="Content Placeholder 7" descr="A photo of the Bartillion shelter.">
            <a:extLst>
              <a:ext uri="{FF2B5EF4-FFF2-40B4-BE49-F238E27FC236}">
                <a16:creationId xmlns:a16="http://schemas.microsoft.com/office/drawing/2014/main" id="{F17BDE41-59F3-424A-917B-D9A670F1C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83188" y="1691907"/>
            <a:ext cx="6172200" cy="3464661"/>
          </a:xfrm>
        </p:spPr>
      </p:pic>
    </p:spTree>
    <p:extLst>
      <p:ext uri="{BB962C8B-B14F-4D97-AF65-F5344CB8AC3E}">
        <p14:creationId xmlns:p14="http://schemas.microsoft.com/office/powerpoint/2010/main" val="1014016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D3F00D-40CE-4B00-A07D-2A2A8BDEC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1668" y="3222251"/>
            <a:ext cx="6471920" cy="313290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F7ED87E3-F132-4232-BB3A-125ABCEA13A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93442" y="142936"/>
            <a:ext cx="9312558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DCPN September 2026 links shared in the chat: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1A00BC-1DBA-43BC-8377-877936A61EDB}"/>
              </a:ext>
            </a:extLst>
          </p:cNvPr>
          <p:cNvSpPr/>
          <p:nvPr/>
        </p:nvSpPr>
        <p:spPr>
          <a:xfrm>
            <a:off x="943833" y="1249928"/>
            <a:ext cx="9420884" cy="3261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 the course of the webinar the following links wer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shared with participants: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lvl="1"/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https://danesos.org/</a:t>
            </a: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Email and phone number for shelter waitlist administrator: </a:t>
            </a: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Shelterwaitlist@porchlightinc.org</a:t>
            </a: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  608-814-8284</a:t>
            </a: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 err="1">
                <a:latin typeface="Segoe UI" panose="020B0502040204020203" pitchFamily="34" charset="0"/>
                <a:cs typeface="Segoe UI" panose="020B0502040204020203" pitchFamily="34" charset="0"/>
              </a:rPr>
              <a:t>Fares’s</a:t>
            </a: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</a:rPr>
              <a:t> email: </a:t>
            </a:r>
            <a:r>
              <a:rPr lang="en-US" sz="2000" dirty="0">
                <a:latin typeface="Segoe UI" panose="020B0502040204020203" pitchFamily="34" charset="0"/>
                <a:cs typeface="Segoe UI" panose="020B0502040204020203" pitchFamily="34" charset="0"/>
                <a:hlinkClick r:id="rId7"/>
              </a:rPr>
              <a:t>Ffares@porchlightinc.org</a:t>
            </a:r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169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203</Words>
  <Application>Microsoft Office PowerPoint</Application>
  <PresentationFormat>Widescreen</PresentationFormat>
  <Paragraphs>38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Segoe UI</vt:lpstr>
      <vt:lpstr>Segoe UI Semibold</vt:lpstr>
      <vt:lpstr>Wingdings</vt:lpstr>
      <vt:lpstr>Office Theme</vt:lpstr>
      <vt:lpstr>Dane Crisis Provider Network Fireside chat  with the new Men’s Shelter   Date: September 23, 2026 Topic: Men’s Shelter Presenters: Fares Fares and Patrick Duffie</vt:lpstr>
      <vt:lpstr>Housekeeping reminders</vt:lpstr>
      <vt:lpstr>DCPN September 2026 webinar objectives</vt:lpstr>
      <vt:lpstr>New Men’s Shelter on Bartillion</vt:lpstr>
      <vt:lpstr>DCPN September 2026 links shared in the chat: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Ecker, Jessica</dc:creator>
  <cp:lastModifiedBy>Arnold, Dustin</cp:lastModifiedBy>
  <cp:revision>81</cp:revision>
  <dcterms:created xsi:type="dcterms:W3CDTF">2025-06-25T19:41:40Z</dcterms:created>
  <dcterms:modified xsi:type="dcterms:W3CDTF">2026-10-19T15:42:01Z</dcterms:modified>
</cp:coreProperties>
</file>